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2" r:id="rId5"/>
    <p:sldId id="264" r:id="rId6"/>
    <p:sldId id="266" r:id="rId7"/>
    <p:sldId id="268" r:id="rId8"/>
    <p:sldId id="270" r:id="rId9"/>
    <p:sldId id="273" r:id="rId10"/>
  </p:sldIdLst>
  <p:sldSz cx="12192000" cy="6858000"/>
  <p:notesSz cx="6858000" cy="12192000"/>
  <p:embeddedFontLst>
    <p:embeddedFont>
      <p:font typeface="MiSans" pitchFamily="2" charset="-122"/>
      <p:regular r:id="rId12"/>
    </p:embeddedFont>
    <p:embeddedFont>
      <p:font typeface="Noto Sans SC" panose="020B0200000000000000" pitchFamily="34" charset="-128"/>
      <p:regular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7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219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6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9-d2sggte1bb2p4onbon7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gradFill flip="none" rotWithShape="1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汇报日期：2025/08/05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5" name="Image 1" descr="https://kimi-img.moonshot.cn/pub/slides/slides_tmpl/image/25-09-04-11:33:04-d2sggs61bb2p4onbomu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7694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标题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6-d2sggsm1bb2p4onbon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496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1:33:05-d2sggse1bb2p4onbon00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4-11:33:06-d2sggsm1bb2p4onbon20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576149" y="3760825"/>
            <a:ext cx="3957955" cy="4481195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4-11:33:04-d2sggs61bb2p4onbomu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4-11:33:04-d2sggs61bb2p4onbomu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7" name="Shape 0"/>
          <p:cNvSpPr/>
          <p:nvPr/>
        </p:nvSpPr>
        <p:spPr>
          <a:xfrm flipH="1">
            <a:off x="4570730" y="264858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Shape 1"/>
          <p:cNvSpPr/>
          <p:nvPr/>
        </p:nvSpPr>
        <p:spPr>
          <a:xfrm flipH="1">
            <a:off x="4570730" y="340106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Shape 2"/>
          <p:cNvSpPr/>
          <p:nvPr/>
        </p:nvSpPr>
        <p:spPr>
          <a:xfrm flipH="1">
            <a:off x="4570730" y="417639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3"/>
          <p:cNvSpPr/>
          <p:nvPr/>
        </p:nvSpPr>
        <p:spPr>
          <a:xfrm flipH="1">
            <a:off x="4570730" y="491998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4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5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 6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Text 8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0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2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4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16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17"/>
          <p:cNvSpPr/>
          <p:nvPr/>
        </p:nvSpPr>
        <p:spPr>
          <a:xfrm>
            <a:off x="844550" y="1749425"/>
            <a:ext cx="1408430" cy="9766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18"/>
          <p:cNvSpPr/>
          <p:nvPr/>
        </p:nvSpPr>
        <p:spPr>
          <a:xfrm>
            <a:off x="844550" y="1749425"/>
            <a:ext cx="1408430" cy="9766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4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844550" y="2692400"/>
            <a:ext cx="2663190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7" name="Shape 20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Shape 21"/>
          <p:cNvSpPr/>
          <p:nvPr/>
        </p:nvSpPr>
        <p:spPr>
          <a:xfrm flipH="1">
            <a:off x="4570730" y="183388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2"/>
          <p:cNvSpPr/>
          <p:nvPr/>
        </p:nvSpPr>
        <p:spPr>
          <a:xfrm>
            <a:off x="4747260" y="1640840"/>
            <a:ext cx="1043305" cy="8020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5642610" y="1849120"/>
            <a:ext cx="453771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个人基本信息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4458970" y="243141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642610" y="26638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教育经历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458970" y="320103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642610" y="34334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项目经历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458970" y="398208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642610" y="42144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论文课题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458970" y="473646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642610" y="49688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个人技能</a:t>
            </a:r>
            <a:endParaRPr lang="en-US" sz="1600" dirty="0"/>
          </a:p>
        </p:txBody>
      </p:sp>
      <p:sp>
        <p:nvSpPr>
          <p:cNvPr id="39" name="Shape 3">
            <a:extLst>
              <a:ext uri="{FF2B5EF4-FFF2-40B4-BE49-F238E27FC236}">
                <a16:creationId xmlns:a16="http://schemas.microsoft.com/office/drawing/2014/main" id="{32587D6F-DBE2-CBDE-36AD-EB16EE30A506}"/>
              </a:ext>
            </a:extLst>
          </p:cNvPr>
          <p:cNvSpPr/>
          <p:nvPr/>
        </p:nvSpPr>
        <p:spPr>
          <a:xfrm flipH="1">
            <a:off x="4572659" y="5662688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0">
            <a:extLst>
              <a:ext uri="{FF2B5EF4-FFF2-40B4-BE49-F238E27FC236}">
                <a16:creationId xmlns:a16="http://schemas.microsoft.com/office/drawing/2014/main" id="{FEFC07B4-F132-C650-4DD3-2407207BBEC8}"/>
              </a:ext>
            </a:extLst>
          </p:cNvPr>
          <p:cNvSpPr/>
          <p:nvPr/>
        </p:nvSpPr>
        <p:spPr>
          <a:xfrm>
            <a:off x="4460899" y="5479173"/>
            <a:ext cx="1619250" cy="707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r>
              <a:rPr lang="en-US" altLang="zh-CN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6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41" name="Text 31">
            <a:extLst>
              <a:ext uri="{FF2B5EF4-FFF2-40B4-BE49-F238E27FC236}">
                <a16:creationId xmlns:a16="http://schemas.microsoft.com/office/drawing/2014/main" id="{B3E9467B-39A6-39C6-B610-8DA59D809D64}"/>
              </a:ext>
            </a:extLst>
          </p:cNvPr>
          <p:cNvSpPr/>
          <p:nvPr/>
        </p:nvSpPr>
        <p:spPr>
          <a:xfrm>
            <a:off x="5644539" y="5711583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5" name="Text 31">
            <a:extLst>
              <a:ext uri="{FF2B5EF4-FFF2-40B4-BE49-F238E27FC236}">
                <a16:creationId xmlns:a16="http://schemas.microsoft.com/office/drawing/2014/main" id="{7375DAB2-FB3B-8511-87FB-F69D00A45ECF}"/>
              </a:ext>
            </a:extLst>
          </p:cNvPr>
          <p:cNvSpPr/>
          <p:nvPr/>
        </p:nvSpPr>
        <p:spPr>
          <a:xfrm>
            <a:off x="5642609" y="5650056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6-d2sggsm1bb2p4onbon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3105" y="1835150"/>
            <a:ext cx="779335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个人基本信息概览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6671945" y="4681220"/>
            <a:ext cx="892175" cy="93853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471920" y="5307965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2"/>
          <p:cNvSpPr/>
          <p:nvPr/>
        </p:nvSpPr>
        <p:spPr>
          <a:xfrm>
            <a:off x="6471920" y="5307965"/>
            <a:ext cx="1294130" cy="9321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2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296150" y="3093720"/>
            <a:ext cx="469900" cy="494030"/>
          </a:xfrm>
          <a:prstGeom prst="rect">
            <a:avLst/>
          </a:prstGeom>
        </p:spPr>
      </p:pic>
      <p:sp>
        <p:nvSpPr>
          <p:cNvPr id="8" name="Shape 3"/>
          <p:cNvSpPr/>
          <p:nvPr/>
        </p:nvSpPr>
        <p:spPr>
          <a:xfrm>
            <a:off x="7467600" y="4563110"/>
            <a:ext cx="3747135" cy="1268095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7467600" y="4563110"/>
            <a:ext cx="3747135" cy="12680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3" descr="https://kimi-img.moonshot.cn/pub/slides/slides_tmpl/image/25-09-04-11:33:07-d2sggsu1bb2p4onbon3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2040" y="1071245"/>
            <a:ext cx="4759960" cy="4759960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09-04-11:33:04-d2sggs61bb2p4onbomu0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12" name="Shape 5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Text 6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Text 8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0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2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4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16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17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Text 19"/>
          <p:cNvSpPr/>
          <p:nvPr/>
        </p:nvSpPr>
        <p:spPr>
          <a:xfrm>
            <a:off x="713105" y="3533775"/>
            <a:ext cx="5052060" cy="2297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14-d2sggum1bb2p4onbonf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1:33:11-d2sggtu1bb2p4onbonc0.png"/>
          <p:cNvPicPr>
            <a:picLocks noChangeAspect="1"/>
          </p:cNvPicPr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461645" y="1942465"/>
            <a:ext cx="11273790" cy="450786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7875" y="646430"/>
            <a:ext cx="1064958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教育背景与学业表现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21055" y="2287905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学校与专业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795655" y="2704465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457950" y="4302760"/>
            <a:ext cx="4998085" cy="385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学业成就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457950" y="4719320"/>
            <a:ext cx="4998085" cy="1598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9-d2sggte1bb2p4onbon7g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1:33:16-d2sggv61bb2p4onbonj0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635" y="2811780"/>
            <a:ext cx="12191365" cy="45154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41020" y="532130"/>
            <a:ext cx="10479405" cy="8229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典型项目实践与成效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1740000">
            <a:off x="9091295" y="1026795"/>
            <a:ext cx="805815" cy="847725"/>
          </a:xfrm>
          <a:prstGeom prst="rect">
            <a:avLst/>
          </a:prstGeom>
        </p:spPr>
      </p:pic>
      <p:pic>
        <p:nvPicPr>
          <p:cNvPr id="6" name="Image 3" descr="https://kimi-img.moonshot.cn/pub/slides/slides_tmpl/image/25-09-04-11:33:09-d2sggte1bb2p4onbon6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10052050" y="-999490"/>
            <a:ext cx="3007995" cy="301625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rot="1740000">
            <a:off x="3428365" y="5163185"/>
            <a:ext cx="425450" cy="447675"/>
          </a:xfrm>
          <a:prstGeom prst="rect">
            <a:avLst/>
          </a:prstGeom>
        </p:spPr>
      </p:pic>
      <p:pic>
        <p:nvPicPr>
          <p:cNvPr id="8" name="Image 5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1740000">
            <a:off x="11146790" y="5626100"/>
            <a:ext cx="425450" cy="447675"/>
          </a:xfrm>
          <a:prstGeom prst="rect">
            <a:avLst/>
          </a:prstGeom>
        </p:spPr>
      </p:pic>
      <p:sp>
        <p:nvSpPr>
          <p:cNvPr id="9" name="Shape 1"/>
          <p:cNvSpPr/>
          <p:nvPr/>
        </p:nvSpPr>
        <p:spPr>
          <a:xfrm>
            <a:off x="4296410" y="1910080"/>
            <a:ext cx="3388995" cy="374142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1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Text 2"/>
          <p:cNvSpPr/>
          <p:nvPr/>
        </p:nvSpPr>
        <p:spPr>
          <a:xfrm>
            <a:off x="4296410" y="1910080"/>
            <a:ext cx="3388995" cy="37414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3"/>
          <p:cNvSpPr/>
          <p:nvPr/>
        </p:nvSpPr>
        <p:spPr>
          <a:xfrm>
            <a:off x="7752080" y="2186305"/>
            <a:ext cx="3388995" cy="374142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9000"/>
                </a:srgbClr>
              </a:gs>
              <a:gs pos="26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4"/>
          <p:cNvSpPr/>
          <p:nvPr/>
        </p:nvSpPr>
        <p:spPr>
          <a:xfrm>
            <a:off x="7752080" y="2186305"/>
            <a:ext cx="3388995" cy="37414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3" name="Image 6" descr="https://kimi-img.moonshot.cn/pub/slides/slides_tmpl/image/25-09-04-11:33:09-d2sggte1bb2p4onbon6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-1176020" y="5157470"/>
            <a:ext cx="3007995" cy="3016250"/>
          </a:xfrm>
          <a:prstGeom prst="rect">
            <a:avLst/>
          </a:prstGeom>
        </p:spPr>
      </p:pic>
      <p:sp>
        <p:nvSpPr>
          <p:cNvPr id="14" name="Shape 5"/>
          <p:cNvSpPr/>
          <p:nvPr/>
        </p:nvSpPr>
        <p:spPr>
          <a:xfrm>
            <a:off x="791845" y="1572895"/>
            <a:ext cx="3388995" cy="3741420"/>
          </a:xfrm>
          <a:prstGeom prst="roundRect">
            <a:avLst>
              <a:gd name="adj" fmla="val 7194"/>
            </a:avLst>
          </a:prstGeom>
          <a:gradFill flip="none" rotWithShape="1">
            <a:gsLst>
              <a:gs pos="0">
                <a:srgbClr val="2F5BEE">
                  <a:alpha val="11000"/>
                </a:srgbClr>
              </a:gs>
              <a:gs pos="57000">
                <a:srgbClr val="EAEEF4">
                  <a:alpha val="0"/>
                </a:srgbClr>
              </a:gs>
              <a:gs pos="100000">
                <a:srgbClr val="FFFFFF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6"/>
          <p:cNvSpPr/>
          <p:nvPr/>
        </p:nvSpPr>
        <p:spPr>
          <a:xfrm>
            <a:off x="791845" y="1572895"/>
            <a:ext cx="3388995" cy="37414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7"/>
          <p:cNvSpPr/>
          <p:nvPr/>
        </p:nvSpPr>
        <p:spPr>
          <a:xfrm>
            <a:off x="1082675" y="185864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项目名称与时间</a:t>
            </a:r>
            <a:endParaRPr lang="en-US" sz="1600" dirty="0"/>
          </a:p>
        </p:txBody>
      </p:sp>
      <p:sp>
        <p:nvSpPr>
          <p:cNvPr id="17" name="Text 8"/>
          <p:cNvSpPr/>
          <p:nvPr/>
        </p:nvSpPr>
        <p:spPr>
          <a:xfrm>
            <a:off x="1082675" y="257238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18" name="Text 9"/>
          <p:cNvSpPr/>
          <p:nvPr/>
        </p:nvSpPr>
        <p:spPr>
          <a:xfrm>
            <a:off x="4587240" y="2195830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负责内容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4587240" y="2909570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8042910" y="2472055"/>
            <a:ext cx="2853690" cy="831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项目成果</a:t>
            </a:r>
            <a:endParaRPr lang="en-US" sz="1600" dirty="0"/>
          </a:p>
        </p:txBody>
      </p:sp>
      <p:sp>
        <p:nvSpPr>
          <p:cNvPr id="21" name="Text 12"/>
          <p:cNvSpPr/>
          <p:nvPr/>
        </p:nvSpPr>
        <p:spPr>
          <a:xfrm>
            <a:off x="8042910" y="3185795"/>
            <a:ext cx="2853055" cy="2515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9-d2sggte1bb2p4onbon7g.jpg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1:33:18-d2sggvm1bb2p4onbonp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75" y="2244725"/>
            <a:ext cx="10607675" cy="48768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1660" y="532130"/>
            <a:ext cx="10479405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err="1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实习与工作经历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11406074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2"/>
          <p:cNvSpPr/>
          <p:nvPr/>
        </p:nvSpPr>
        <p:spPr>
          <a:xfrm>
            <a:off x="11406074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11406074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4"/>
          <p:cNvSpPr/>
          <p:nvPr/>
        </p:nvSpPr>
        <p:spPr>
          <a:xfrm>
            <a:off x="11406074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1406074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6"/>
          <p:cNvSpPr/>
          <p:nvPr/>
        </p:nvSpPr>
        <p:spPr>
          <a:xfrm>
            <a:off x="11406074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581660" y="1618616"/>
            <a:ext cx="10479405" cy="3417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08-d2sggt61bb2p4onbon4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" y="0"/>
            <a:ext cx="12191365" cy="6861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88055" y="1666875"/>
            <a:ext cx="7894320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3600" dirty="0" err="1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技能综合矩阵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9-04-11:33:04-d2sggs61bb2p4onbomu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2"/>
          <p:cNvSpPr/>
          <p:nvPr/>
        </p:nvSpPr>
        <p:spPr>
          <a:xfrm>
            <a:off x="4799330" y="3131820"/>
            <a:ext cx="658304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个人技能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330315" y="3714750"/>
            <a:ext cx="5052060" cy="2319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26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12-d2sggu61bb2p4onbone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4-11:33:12-d2sggu61bb2p4onbond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290" y="2486660"/>
            <a:ext cx="9105265" cy="391604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30860" y="1240155"/>
            <a:ext cx="11169650" cy="74424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dirty="0" err="1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9-04-11:33:04-d2sggs61bb2p4onbomu0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2" name="Image 3" descr="https://kimi-img.moonshot.cn/pub/slides/slides_tmpl/image/25-09-04-11:33:15-d2sgguu1bb2p4onbonhg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410" y="4102100"/>
            <a:ext cx="2884170" cy="1807845"/>
          </a:xfrm>
          <a:prstGeom prst="rect">
            <a:avLst/>
          </a:prstGeom>
        </p:spPr>
      </p:pic>
      <p:pic>
        <p:nvPicPr>
          <p:cNvPr id="13" name="Image 4" descr="https://kimi-img.moonshot.cn/pub/slides/slides_tmpl/image/25-09-04-11:33:09-d2sggte1bb2p4onbon6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040" y="3285490"/>
            <a:ext cx="262255" cy="263525"/>
          </a:xfrm>
          <a:prstGeom prst="rect">
            <a:avLst/>
          </a:prstGeom>
        </p:spPr>
      </p:pic>
      <p:pic>
        <p:nvPicPr>
          <p:cNvPr id="14" name="Image 5" descr="https://kimi-img.moonshot.cn/pub/slides/slides_tmpl/image/25-09-04-11:33:06-d2sggsm1bb2p4onbon1g.png"/>
          <p:cNvPicPr>
            <a:picLocks noChangeAspect="1"/>
          </p:cNvPicPr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>
            <a:off x="785495" y="3761105"/>
            <a:ext cx="469900" cy="340995"/>
          </a:xfrm>
          <a:prstGeom prst="rect">
            <a:avLst/>
          </a:prstGeom>
        </p:spPr>
      </p:pic>
      <p:sp>
        <p:nvSpPr>
          <p:cNvPr id="15" name="Shape 7"/>
          <p:cNvSpPr/>
          <p:nvPr/>
        </p:nvSpPr>
        <p:spPr>
          <a:xfrm rot="16200000">
            <a:off x="379730" y="3850005"/>
            <a:ext cx="913765" cy="209550"/>
          </a:xfrm>
          <a:prstGeom prst="parallelogram">
            <a:avLst>
              <a:gd name="adj" fmla="val 38342"/>
            </a:avLst>
          </a:prstGeom>
          <a:solidFill>
            <a:srgbClr val="2F5BEE">
              <a:alpha val="3411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8"/>
          <p:cNvSpPr/>
          <p:nvPr/>
        </p:nvSpPr>
        <p:spPr>
          <a:xfrm rot="16200000">
            <a:off x="379730" y="3850005"/>
            <a:ext cx="913765" cy="2095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9"/>
          <p:cNvSpPr/>
          <p:nvPr/>
        </p:nvSpPr>
        <p:spPr>
          <a:xfrm rot="16200000" flipV="1">
            <a:off x="1584325" y="3179445"/>
            <a:ext cx="692150" cy="123190"/>
          </a:xfrm>
          <a:prstGeom prst="parallelogram">
            <a:avLst>
              <a:gd name="adj" fmla="val 38342"/>
            </a:avLst>
          </a:prstGeom>
          <a:solidFill>
            <a:srgbClr val="2F5BEE">
              <a:alpha val="12941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0"/>
          <p:cNvSpPr/>
          <p:nvPr/>
        </p:nvSpPr>
        <p:spPr>
          <a:xfrm rot="16200000">
            <a:off x="1584325" y="3179445"/>
            <a:ext cx="692150" cy="1231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1"/>
          <p:cNvSpPr/>
          <p:nvPr/>
        </p:nvSpPr>
        <p:spPr>
          <a:xfrm rot="16200000" flipV="1">
            <a:off x="1781175" y="3522345"/>
            <a:ext cx="692150" cy="76200"/>
          </a:xfrm>
          <a:prstGeom prst="parallelogram">
            <a:avLst>
              <a:gd name="adj" fmla="val 38342"/>
            </a:avLst>
          </a:prstGeom>
          <a:solidFill>
            <a:srgbClr val="4B8BF7">
              <a:alpha val="4588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2"/>
          <p:cNvSpPr/>
          <p:nvPr/>
        </p:nvSpPr>
        <p:spPr>
          <a:xfrm rot="16200000">
            <a:off x="1781175" y="3522345"/>
            <a:ext cx="692150" cy="762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F17D776-B9D7-103C-CD82-2AAB2B4D2699}"/>
              </a:ext>
            </a:extLst>
          </p:cNvPr>
          <p:cNvSpPr txBox="1"/>
          <p:nvPr/>
        </p:nvSpPr>
        <p:spPr>
          <a:xfrm>
            <a:off x="2801257" y="2612571"/>
            <a:ext cx="8899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9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4-11:33:19-d2sggvu1bb2p4onbonq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419100" y="2726690"/>
            <a:ext cx="773557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4-11:33:04-d2sggs61bb2p4onbomu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13" name="Text 9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2"/>
          <p:cNvSpPr/>
          <p:nvPr/>
        </p:nvSpPr>
        <p:spPr>
          <a:xfrm>
            <a:off x="626745" y="346329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3"/>
          <p:cNvSpPr/>
          <p:nvPr/>
        </p:nvSpPr>
        <p:spPr>
          <a:xfrm>
            <a:off x="626745" y="346329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626745" y="2541905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5"/>
          <p:cNvSpPr/>
          <p:nvPr/>
        </p:nvSpPr>
        <p:spPr>
          <a:xfrm>
            <a:off x="626745" y="2541905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577FD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65</Words>
  <Application>Microsoft Macintosh PowerPoint</Application>
  <PresentationFormat>宽屏</PresentationFormat>
  <Paragraphs>51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Noto Sans SC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个人竞聘/求职汇报模板</dc:title>
  <dc:subject>个人竞聘/求职汇报模板</dc:subject>
  <dc:creator>Kimi</dc:creator>
  <cp:lastModifiedBy>Li Ruolin</cp:lastModifiedBy>
  <cp:revision>5</cp:revision>
  <dcterms:created xsi:type="dcterms:W3CDTF">2025-11-14T07:47:41Z</dcterms:created>
  <dcterms:modified xsi:type="dcterms:W3CDTF">2025-11-14T11:07:59Z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{"Label":"个人竞聘/求职汇报模板","ContentProducer":"001191110108MACG2KBH8F10000","ProduceID":"d4bdsfv37oq8k98u7a6g","ReservedCode1":"","ContentPropagator":"001191110108MACG2KBH8F20000","PropagateID":"d4bdsfv37oq8k98u7a6g","ReservedCode2":""}</vt:lpwstr>
  </property>
</Properties>
</file>